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slides/slide8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7.png" ContentType="image/png"/>
  <Override PartName="/ppt/media/image6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&lt;заголовок&gt;</a:t>
            </a:r>
            <a:endParaRPr b="0" lang="ru-R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&lt;дата/время&gt;</a:t>
            </a:r>
            <a:endParaRPr b="0" lang="ru-R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&lt;нижний колонтитул&gt;</a:t>
            </a:r>
            <a:endParaRPr b="0" lang="ru-R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064BB0CD-F2A3-4061-AEC6-2ADF0C73DC52}" type="slidenum">
              <a:rPr b="0" lang="ru-RU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ru-RU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83B66C5-3A61-4FE6-A030-5970166B97B1}" type="slidenum">
              <a:rPr b="0" lang="ru-RU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&lt;номер&gt;</a:t>
            </a:fld>
            <a:endParaRPr b="0" lang="ru-RU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751040" y="1168920"/>
            <a:ext cx="8676000" cy="13716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ru-RU" sz="4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Образец </a:t>
            </a:r>
            <a:r>
              <a:rPr b="0" lang="ru-RU" sz="4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заголовка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b="1" lang="ru-RU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26.2.20</a:t>
            </a:r>
            <a:endParaRPr b="0" lang="ru-RU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p>
            <a:endParaRPr b="0" lang="ru-RU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5C3E340-D189-45E8-B528-5604E2DF1E2B}" type="slidenum">
              <a:rPr b="1" lang="ru-RU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&lt;номер&gt;</a:t>
            </a:fld>
            <a:endParaRPr b="0" lang="ru-RU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Для правки структуры щёлкните мышью</a:t>
            </a:r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Второй уровень структуры</a:t>
            </a:r>
            <a:endParaRPr b="0" lang="ru-RU" sz="16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Третий уровень структуры</a:t>
            </a:r>
            <a:endParaRPr b="0" lang="ru-RU" sz="14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Четвёртый уровень структуры</a:t>
            </a:r>
            <a:endParaRPr b="0" lang="ru-RU" sz="14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Пятый уровень структуры</a:t>
            </a:r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Шестой уровень структуры</a:t>
            </a:r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Седьмой уровень структуры</a:t>
            </a:r>
            <a:endParaRPr b="0" lang="ru-RU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1008000" y="432000"/>
            <a:ext cx="10058040" cy="57736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ru-RU" sz="9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Дорогие и </a:t>
            </a:r>
            <a:r>
              <a:rPr b="0" lang="ru-RU" sz="9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
</a:t>
            </a:r>
            <a:r>
              <a:rPr b="0" lang="ru-RU" sz="9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горячо любимые инвесторы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792000" y="1093680"/>
            <a:ext cx="10440000" cy="4954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ru-RU" sz="9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 </a:t>
            </a:r>
            <a:r>
              <a:rPr b="0" lang="ru-RU" sz="9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представляю вашему вниманию 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864000" y="2016000"/>
            <a:ext cx="9864000" cy="41144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ru-RU" sz="9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web приложение</a:t>
            </a:r>
            <a:r>
              <a:rPr b="0" lang="ru-RU" sz="96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  </a:t>
            </a:r>
            <a:r>
              <a:rPr b="0" lang="ru-RU" sz="8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«snowboard world tour»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1224000" y="72000"/>
            <a:ext cx="9288000" cy="23040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ru-RU" sz="40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Войдя на главную страницу , вы сперва увидите самые свежие новости</a:t>
            </a:r>
            <a:endParaRPr b="0" lang="ru-RU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1656000" y="2304000"/>
            <a:ext cx="7739640" cy="4353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648000" y="360000"/>
            <a:ext cx="11088000" cy="22579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r>
              <a:rPr b="0" lang="ru-RU" sz="4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Также после того как вы зашли на сайт вы можете пройти регистрацию либо войти как существующий пользователь</a:t>
            </a:r>
            <a:endParaRPr b="0" lang="ru-RU" sz="4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 rot="21595200">
            <a:off x="2160" y="2885760"/>
            <a:ext cx="6264000" cy="3523680"/>
          </a:xfrm>
          <a:prstGeom prst="rect">
            <a:avLst/>
          </a:prstGeom>
          <a:ln>
            <a:noFill/>
          </a:ln>
        </p:spPr>
      </p:pic>
      <p:pic>
        <p:nvPicPr>
          <p:cNvPr id="51" name="" descr=""/>
          <p:cNvPicPr/>
          <p:nvPr/>
        </p:nvPicPr>
        <p:blipFill>
          <a:blip r:embed="rId2"/>
          <a:stretch/>
        </p:blipFill>
        <p:spPr>
          <a:xfrm>
            <a:off x="6120000" y="2952000"/>
            <a:ext cx="6143760" cy="345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1724760" y="149400"/>
            <a:ext cx="8676000" cy="13096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ru-RU" sz="7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Также после прочтения статей Авторизованные пользователи могут оставить свои комментарии под записью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1872000" y="1459080"/>
            <a:ext cx="8754840" cy="4924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Shape 1"/>
          <p:cNvSpPr txBox="1"/>
          <p:nvPr/>
        </p:nvSpPr>
        <p:spPr>
          <a:xfrm>
            <a:off x="72000" y="-498240"/>
            <a:ext cx="5112000" cy="64022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r>
              <a:rPr b="0" lang="ru-RU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Также для большего понимания можете ознакомится с небольшим Use case </a:t>
            </a:r>
            <a:r>
              <a:rPr b="0" lang="ru-RU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861480" y="222840"/>
            <a:ext cx="10849320" cy="2513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ru-RU" sz="7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ondon"/>
              </a:rPr>
              <a:t>Спасибо за внимание </a:t>
            </a:r>
            <a:endParaRPr b="0" lang="ru-RU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TM03457485[[fn=Сетчатая]]</Template>
  <TotalTime>255</TotalTime>
  <Application>LibreOffice/5.1.6.2$Linux_X86_64 LibreOffice_project/10m0$Build-2</Application>
  <Words>187</Words>
  <Paragraphs>18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2016-06-09T18:52:22Z</dcterms:created>
  <dc:creator>Кирилл Кислый</dc:creator>
  <dc:description/>
  <dc:language>ru-RU</dc:language>
  <cp:lastModifiedBy/>
  <dcterms:modified xsi:type="dcterms:W3CDTF">2020-02-26T11:07:32Z</dcterms:modified>
  <cp:revision>15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